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ink/ink1.xml" ContentType="application/inkml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9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765" r:id="rId93"/>
    <p:sldId id="1673" r:id="rId94"/>
    <p:sldId id="1758" r:id="rId95"/>
    <p:sldId id="1356" r:id="rId96"/>
    <p:sldId id="1778" r:id="rId97"/>
    <p:sldId id="1760" r:id="rId98"/>
    <p:sldId id="1741" r:id="rId99"/>
    <p:sldId id="1737" r:id="rId100"/>
    <p:sldId id="1744" r:id="rId101"/>
    <p:sldId id="1779" r:id="rId102"/>
    <p:sldId id="1745" r:id="rId103"/>
    <p:sldId id="1716" r:id="rId104"/>
    <p:sldId id="1740" r:id="rId105"/>
    <p:sldId id="1774" r:id="rId106"/>
    <p:sldId id="1353" r:id="rId107"/>
    <p:sldId id="1720" r:id="rId108"/>
    <p:sldId id="1785" r:id="rId109"/>
    <p:sldId id="1739" r:id="rId110"/>
    <p:sldId id="1773" r:id="rId111"/>
    <p:sldId id="1398" r:id="rId112"/>
    <p:sldId id="1368" r:id="rId113"/>
    <p:sldId id="1339" r:id="rId114"/>
    <p:sldId id="1082" r:id="rId115"/>
    <p:sldId id="1355" r:id="rId116"/>
    <p:sldId id="736" r:id="rId117"/>
    <p:sldId id="807" r:id="rId118"/>
    <p:sldId id="1106" r:id="rId119"/>
    <p:sldId id="1098" r:id="rId120"/>
    <p:sldId id="742" r:id="rId121"/>
    <p:sldId id="743" r:id="rId122"/>
    <p:sldId id="808" r:id="rId123"/>
    <p:sldId id="1108" r:id="rId124"/>
    <p:sldId id="815" r:id="rId125"/>
    <p:sldId id="816" r:id="rId126"/>
    <p:sldId id="1109" r:id="rId127"/>
    <p:sldId id="809" r:id="rId128"/>
    <p:sldId id="793" r:id="rId129"/>
    <p:sldId id="812" r:id="rId130"/>
    <p:sldId id="813" r:id="rId131"/>
    <p:sldId id="1772" r:id="rId132"/>
    <p:sldId id="1367" r:id="rId133"/>
    <p:sldId id="1721" r:id="rId134"/>
    <p:sldId id="1780" r:id="rId135"/>
    <p:sldId id="1781" r:id="rId136"/>
    <p:sldId id="1766" r:id="rId137"/>
    <p:sldId id="296" r:id="rId138"/>
    <p:sldId id="291" r:id="rId139"/>
    <p:sldId id="302" r:id="rId140"/>
    <p:sldId id="269" r:id="rId141"/>
    <p:sldId id="290" r:id="rId142"/>
    <p:sldId id="281" r:id="rId143"/>
    <p:sldId id="270" r:id="rId144"/>
    <p:sldId id="278" r:id="rId145"/>
    <p:sldId id="289" r:id="rId146"/>
    <p:sldId id="286" r:id="rId147"/>
    <p:sldId id="1728" r:id="rId148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39"/>
            <p14:sldId id="1773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D9D9D9"/>
    <a:srgbClr val="0077B5"/>
    <a:srgbClr val="313235"/>
    <a:srgbClr val="C00000"/>
    <a:srgbClr val="824C42"/>
    <a:srgbClr val="9AC87A"/>
    <a:srgbClr val="F1995D"/>
    <a:srgbClr val="65CCFF"/>
    <a:srgbClr val="09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90460" autoAdjust="0"/>
  </p:normalViewPr>
  <p:slideViewPr>
    <p:cSldViewPr snapToGrid="0">
      <p:cViewPr varScale="1">
        <p:scale>
          <a:sx n="88" d="100"/>
          <a:sy n="88" d="100"/>
        </p:scale>
        <p:origin x="102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commentAuthors" Target="commentAuthors.xml"/><Relationship Id="rId155" Type="http://schemas.microsoft.com/office/2016/11/relationships/changesInfo" Target="changesInfos/changesInfo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presProps" Target="pres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viewProps" Target="viewProp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theme" Target="theme/theme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19T19:45:12.674" v="3091" actId="27636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Sp mod">
        <pc:chgData name="Nathália Demetrio" userId="73b6c4bd58836735" providerId="LiveId" clId="{903CFEA7-ED32-4E93-B7C4-6326B4F2B84B}" dt="2022-10-19T15:57:55.499" v="2910" actId="1076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Show">
        <pc:chgData name="Nathália Demetrio" userId="73b6c4bd58836735" providerId="LiveId" clId="{903CFEA7-ED32-4E93-B7C4-6326B4F2B84B}" dt="2022-10-19T15:57:38.863" v="2908" actId="729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ord">
        <pc:chgData name="Nathália Demetrio" userId="73b6c4bd58836735" providerId="LiveId" clId="{903CFEA7-ED32-4E93-B7C4-6326B4F2B84B}" dt="2022-10-19T15:57:27.467" v="2905"/>
        <pc:sldMkLst>
          <pc:docMk/>
          <pc:sldMk cId="324242932" sldId="1720"/>
        </pc:sldMkLst>
      </pc:sldChg>
      <pc:sldChg chg="addSp delSp modSp">
        <pc:chgData name="Nathália Demetrio" userId="73b6c4bd58836735" providerId="LiveId" clId="{903CFEA7-ED32-4E93-B7C4-6326B4F2B84B}" dt="2022-10-19T07:41:57.363" v="2223"/>
        <pc:sldMkLst>
          <pc:docMk/>
          <pc:sldMk cId="2280377005" sldId="1721"/>
        </pc:sldMkLst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modSp mod">
        <pc:chgData name="Nathália Demetrio" userId="73b6c4bd58836735" providerId="LiveId" clId="{903CFEA7-ED32-4E93-B7C4-6326B4F2B84B}" dt="2022-10-19T09:49:56.610" v="2455" actId="1076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19T09:49:56.610" v="2455" actId="1076"/>
          <ac:spMkLst>
            <pc:docMk/>
            <pc:sldMk cId="1989238539" sldId="1761"/>
            <ac:spMk id="9" creationId="{6129B379-5241-8067-2942-242C9409CFEA}"/>
          </ac:spMkLst>
        </pc:spChg>
        <pc:picChg chg="mod">
          <ac:chgData name="Nathália Demetrio" userId="73b6c4bd58836735" providerId="LiveId" clId="{903CFEA7-ED32-4E93-B7C4-6326B4F2B84B}" dt="2022-10-19T09:49:40.224" v="245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19T09:49:41.528" v="245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">
        <pc:chgData name="Nathália Demetrio" userId="73b6c4bd58836735" providerId="LiveId" clId="{903CFEA7-ED32-4E93-B7C4-6326B4F2B84B}" dt="2022-10-19T19:20:15.288" v="3013" actId="1076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modSp mod">
        <pc:chgData name="Nathália Demetrio" userId="73b6c4bd58836735" providerId="LiveId" clId="{903CFEA7-ED32-4E93-B7C4-6326B4F2B84B}" dt="2022-10-19T15:58:59.129" v="2918" actId="107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19T15:57:24.313" v="2903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19T15:57:21.779" v="2901" actId="20577"/>
          <ac:spMkLst>
            <pc:docMk/>
            <pc:sldMk cId="837990829" sldId="1785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19T15:56:58.297" v="2882" actId="1076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e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10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slideLayout" Target="../slideLayouts/slideLayout47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18.png"/><Relationship Id="rId4" Type="http://schemas.openxmlformats.org/officeDocument/2006/relationships/notesSlide" Target="../notesSlides/notesSlide100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20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.emf"/><Relationship Id="rId11" Type="http://schemas.openxmlformats.org/officeDocument/2006/relationships/image" Target="../media/image226.png"/><Relationship Id="rId5" Type="http://schemas.openxmlformats.org/officeDocument/2006/relationships/customXml" Target="../ink/ink1.xml"/><Relationship Id="rId10" Type="http://schemas.openxmlformats.org/officeDocument/2006/relationships/image" Target="../media/image225.png"/><Relationship Id="rId4" Type="http://schemas.openxmlformats.org/officeDocument/2006/relationships/image" Target="../media/image221.png"/><Relationship Id="rId9" Type="http://schemas.openxmlformats.org/officeDocument/2006/relationships/image" Target="../media/image22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svg"/><Relationship Id="rId7" Type="http://schemas.openxmlformats.org/officeDocument/2006/relationships/image" Target="../media/image234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3.png"/><Relationship Id="rId11" Type="http://schemas.openxmlformats.org/officeDocument/2006/relationships/image" Target="../media/image238.svg"/><Relationship Id="rId5" Type="http://schemas.openxmlformats.org/officeDocument/2006/relationships/image" Target="../media/image232.sv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svg"/><Relationship Id="rId7" Type="http://schemas.openxmlformats.org/officeDocument/2006/relationships/image" Target="../media/image234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3.png"/><Relationship Id="rId11" Type="http://schemas.openxmlformats.org/officeDocument/2006/relationships/image" Target="../media/image238.svg"/><Relationship Id="rId5" Type="http://schemas.openxmlformats.org/officeDocument/2006/relationships/image" Target="../media/image232.sv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13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0.svg"/><Relationship Id="rId5" Type="http://schemas.openxmlformats.org/officeDocument/2006/relationships/image" Target="../media/image239.png"/><Relationship Id="rId4" Type="http://schemas.openxmlformats.org/officeDocument/2006/relationships/slide" Target="slide104.xml"/><Relationship Id="rId9" Type="http://schemas.openxmlformats.org/officeDocument/2006/relationships/image" Target="../media/image24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12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3" Type="http://schemas.openxmlformats.org/officeDocument/2006/relationships/image" Target="../media/image211.png"/><Relationship Id="rId7" Type="http://schemas.openxmlformats.org/officeDocument/2006/relationships/image" Target="../media/image266.png"/><Relationship Id="rId12" Type="http://schemas.openxmlformats.org/officeDocument/2006/relationships/image" Target="../media/image271.sv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9.png"/><Relationship Id="rId4" Type="http://schemas.openxmlformats.org/officeDocument/2006/relationships/image" Target="../media/image27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1.jpeg"/><Relationship Id="rId5" Type="http://schemas.openxmlformats.org/officeDocument/2006/relationships/image" Target="../media/image280.jpeg"/><Relationship Id="rId4" Type="http://schemas.openxmlformats.org/officeDocument/2006/relationships/image" Target="../media/image279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2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82.png"/><Relationship Id="rId9" Type="http://schemas.openxmlformats.org/officeDocument/2006/relationships/image" Target="../media/image29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png"/><Relationship Id="rId5" Type="http://schemas.openxmlformats.org/officeDocument/2006/relationships/image" Target="../media/image142.jpeg"/><Relationship Id="rId10" Type="http://schemas.openxmlformats.org/officeDocument/2006/relationships/image" Target="../media/image146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6.sv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svg"/><Relationship Id="rId4" Type="http://schemas.openxmlformats.org/officeDocument/2006/relationships/image" Target="../media/image154.svg"/><Relationship Id="rId9" Type="http://schemas.openxmlformats.org/officeDocument/2006/relationships/image" Target="../media/image1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0.jpeg"/><Relationship Id="rId4" Type="http://schemas.openxmlformats.org/officeDocument/2006/relationships/image" Target="../media/image169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4.png"/><Relationship Id="rId5" Type="http://schemas.openxmlformats.org/officeDocument/2006/relationships/image" Target="../media/image173.jpeg"/><Relationship Id="rId4" Type="http://schemas.openxmlformats.org/officeDocument/2006/relationships/image" Target="../media/image17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svg"/><Relationship Id="rId11" Type="http://schemas.openxmlformats.org/officeDocument/2006/relationships/image" Target="../media/image189.sv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svg"/><Relationship Id="rId9" Type="http://schemas.openxmlformats.org/officeDocument/2006/relationships/image" Target="../media/image18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3.svg"/><Relationship Id="rId5" Type="http://schemas.openxmlformats.org/officeDocument/2006/relationships/image" Target="../media/image202.png"/><Relationship Id="rId4" Type="http://schemas.openxmlformats.org/officeDocument/2006/relationships/hyperlink" Target="https://vas3k.com/blog/machine_learn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94" y="2366433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31781"/>
              </p:ext>
            </p:extLst>
          </p:nvPr>
        </p:nvGraphicFramePr>
        <p:xfrm>
          <a:off x="419100" y="1881636"/>
          <a:ext cx="11353800" cy="4789426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33186</TotalTime>
  <Words>6389</Words>
  <Application>Microsoft Office PowerPoint</Application>
  <PresentationFormat>Widescreen</PresentationFormat>
  <Paragraphs>1155</Paragraphs>
  <Slides>132</Slides>
  <Notes>117</Notes>
  <HiddenSlides>18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132</vt:i4>
      </vt:variant>
    </vt:vector>
  </HeadingPairs>
  <TitlesOfParts>
    <vt:vector size="169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 </vt:lpstr>
      <vt:lpstr>Objetivos de modelagem</vt:lpstr>
      <vt:lpstr>Dataprep para modelagem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129</cp:revision>
  <dcterms:modified xsi:type="dcterms:W3CDTF">2022-10-19T21:04:25Z</dcterms:modified>
</cp:coreProperties>
</file>